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4" r:id="rId6"/>
    <p:sldId id="260" r:id="rId7"/>
    <p:sldId id="285" r:id="rId8"/>
    <p:sldId id="282" r:id="rId9"/>
    <p:sldId id="283" r:id="rId10"/>
    <p:sldId id="275" r:id="rId11"/>
    <p:sldId id="261" r:id="rId12"/>
    <p:sldId id="276" r:id="rId13"/>
    <p:sldId id="262" r:id="rId14"/>
    <p:sldId id="281" r:id="rId15"/>
    <p:sldId id="277" r:id="rId16"/>
    <p:sldId id="263" r:id="rId17"/>
    <p:sldId id="279" r:id="rId18"/>
    <p:sldId id="280" r:id="rId19"/>
    <p:sldId id="278" r:id="rId20"/>
    <p:sldId id="273" r:id="rId21"/>
    <p:sldId id="265" r:id="rId22"/>
    <p:sldId id="266" r:id="rId23"/>
    <p:sldId id="267" r:id="rId24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7B36-91F8-4A95-AD6A-3ADD57232D95}" type="datetimeFigureOut">
              <a:rPr lang="es-419" smtClean="0"/>
              <a:t>17/4/2018</a:t>
            </a:fld>
            <a:endParaRPr lang="es-419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419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C9F0B-684E-4A07-A4C8-1532ECB5CCA7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488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0FA93-9E4C-4EC3-9D7F-A66CF3D99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s-419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9BB8F-32A9-4AB9-931E-34FD45FA2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s-419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3BDAD4-461C-43F8-8DDF-10760FF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57F5F-F558-409E-B5A7-199615BB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80ED0A-AD32-4907-9605-ABB37E1ED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2787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DDB0C-912E-4F89-9FF9-CB85FE28E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sp>
        <p:nvSpPr>
          <p:cNvPr id="7" name="Espace réservé du titre 6">
            <a:extLst>
              <a:ext uri="{FF2B5EF4-FFF2-40B4-BE49-F238E27FC236}">
                <a16:creationId xmlns:a16="http://schemas.microsoft.com/office/drawing/2014/main" id="{06E6818E-6CA1-41D2-A65B-6791719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8" y="710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s-419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9B43C0E-DA1D-4176-917D-3D3A8367A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538" y="20357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s-419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D66500B-4219-444B-8C00-87125A64C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6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Projets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4D6673-7B9F-4B1C-8138-E6334AFC06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251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9FB82-4030-4845-82FA-1B7C2F25E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526" y="612276"/>
            <a:ext cx="9144000" cy="1361345"/>
          </a:xfrm>
        </p:spPr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92B0077-59CC-40D8-BE1A-9ACBBBC9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926" y="6284716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fld>
            <a:endParaRPr lang="es-419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532A1A4-B220-489D-9432-00FC9DE90EAF}"/>
              </a:ext>
            </a:extLst>
          </p:cNvPr>
          <p:cNvSpPr txBox="1"/>
          <p:nvPr/>
        </p:nvSpPr>
        <p:spPr>
          <a:xfrm>
            <a:off x="4018377" y="2901320"/>
            <a:ext cx="476894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Louis Anthonioz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Ugo Marchand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Tancrede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Bernarovat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Jean Le-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Bellego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ISEN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C3C0E06A-6735-4D7B-B1AD-A660C56F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74" y="6284716"/>
            <a:ext cx="2278966" cy="365125"/>
          </a:xfrm>
        </p:spPr>
        <p:txBody>
          <a:bodyPr/>
          <a:lstStyle/>
          <a:p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Projets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co-eLAB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2722</a:t>
            </a:r>
          </a:p>
        </p:txBody>
      </p:sp>
    </p:spTree>
    <p:extLst>
      <p:ext uri="{BB962C8B-B14F-4D97-AF65-F5344CB8AC3E}">
        <p14:creationId xmlns:p14="http://schemas.microsoft.com/office/powerpoint/2010/main" val="251643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10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05" y="269959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40" y="2993595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810" y="2939435"/>
            <a:ext cx="1766429" cy="1339116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20593208">
            <a:off x="3055931" y="3385409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>
            <a:cxnSpLocks/>
          </p:cNvCxnSpPr>
          <p:nvPr/>
        </p:nvCxnSpPr>
        <p:spPr>
          <a:xfrm flipH="1">
            <a:off x="7500551" y="1262256"/>
            <a:ext cx="1037969" cy="1530371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1716326" y="4278551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5392810" y="4300557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6526134" y="110755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6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7D123-29F4-4F42-9C8F-41C61DBC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9268" y="6582"/>
            <a:ext cx="3266303" cy="61574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indices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B5A9B7-4894-422D-85B3-36F03306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A5ABCE-1B03-4FC9-8453-517E7C91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11</a:t>
            </a:fld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CA213C-4664-420D-8BDF-608E93A33901}"/>
              </a:ext>
            </a:extLst>
          </p:cNvPr>
          <p:cNvSpPr txBox="1"/>
          <p:nvPr/>
        </p:nvSpPr>
        <p:spPr>
          <a:xfrm>
            <a:off x="2870886" y="4067751"/>
            <a:ext cx="6450227" cy="175432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récupère les indices grâces aux satellites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copernicus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sentinel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 et satellite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sentinel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indices c’est quoi ça sert à quoi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Explication de comment ça marche (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bash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python ,bande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copernicus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" descr="Image associÃ©e">
            <a:extLst>
              <a:ext uri="{FF2B5EF4-FFF2-40B4-BE49-F238E27FC236}">
                <a16:creationId xmlns:a16="http://schemas.microsoft.com/office/drawing/2014/main" id="{C2A545AC-BAD7-48B4-9A9E-E7AF95E9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571" y="119592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7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12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671" y="3477000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1626349">
            <a:off x="5264736" y="3052188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565631" y="4227483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127671" y="5145967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13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D4F005-6573-439F-BE06-D4191FD4CF16}"/>
              </a:ext>
            </a:extLst>
          </p:cNvPr>
          <p:cNvSpPr txBox="1"/>
          <p:nvPr/>
        </p:nvSpPr>
        <p:spPr>
          <a:xfrm>
            <a:off x="1103870" y="2381115"/>
            <a:ext cx="6326659" cy="22159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Récupère tous les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Récupère toutes leurs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Récupère les cartes des indices</a:t>
            </a:r>
          </a:p>
          <a:p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Grace à  une base de données</a:t>
            </a:r>
          </a:p>
          <a:p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55C19D-B141-4374-8268-625313C74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628" y="667909"/>
            <a:ext cx="2230118" cy="19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13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14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D4F005-6573-439F-BE06-D4191FD4CF16}"/>
              </a:ext>
            </a:extLst>
          </p:cNvPr>
          <p:cNvSpPr txBox="1"/>
          <p:nvPr/>
        </p:nvSpPr>
        <p:spPr>
          <a:xfrm>
            <a:off x="550793" y="2127834"/>
            <a:ext cx="6326659" cy="64633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Photos interface administrateur</a:t>
            </a:r>
          </a:p>
          <a:p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55C19D-B141-4374-8268-625313C7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628" y="667909"/>
            <a:ext cx="2230118" cy="19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52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15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734" y="2600819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496" y="4706686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3599662">
            <a:off x="4939535" y="3364366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BB07C5F-097A-48C9-823C-53B512D40093}"/>
              </a:ext>
            </a:extLst>
          </p:cNvPr>
          <p:cNvCxnSpPr>
            <a:cxnSpLocks/>
          </p:cNvCxnSpPr>
          <p:nvPr/>
        </p:nvCxnSpPr>
        <p:spPr>
          <a:xfrm flipH="1">
            <a:off x="7710792" y="4119478"/>
            <a:ext cx="2109374" cy="1174417"/>
          </a:xfrm>
          <a:prstGeom prst="straightConnector1">
            <a:avLst/>
          </a:prstGeom>
          <a:ln w="952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F7EEADC-7AE9-4914-BEEE-8760A9CA35B5}"/>
              </a:ext>
            </a:extLst>
          </p:cNvPr>
          <p:cNvCxnSpPr>
            <a:cxnSpLocks/>
          </p:cNvCxnSpPr>
          <p:nvPr/>
        </p:nvCxnSpPr>
        <p:spPr>
          <a:xfrm>
            <a:off x="9405469" y="1447406"/>
            <a:ext cx="829394" cy="96859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565631" y="4227483"/>
            <a:ext cx="898037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chemeClr val="bg1"/>
                </a:solidFill>
              </a:rPr>
              <a:t>client</a:t>
            </a:r>
            <a:endParaRPr lang="es-419" dirty="0">
              <a:solidFill>
                <a:schemeClr val="bg1"/>
              </a:solidFill>
            </a:endParaRPr>
          </a:p>
        </p:txBody>
      </p:sp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24648" y="688581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8" name="ZoneTexte 7">
            <a:extLst>
              <a:ext uri="{FF2B5EF4-FFF2-40B4-BE49-F238E27FC236}">
                <a16:creationId xmlns:a16="http://schemas.microsoft.com/office/drawing/2014/main" id="{9BB2A06B-5057-4F60-9275-714CB7A03374}"/>
              </a:ext>
            </a:extLst>
          </p:cNvPr>
          <p:cNvSpPr txBox="1"/>
          <p:nvPr/>
        </p:nvSpPr>
        <p:spPr>
          <a:xfrm>
            <a:off x="10438228" y="4119478"/>
            <a:ext cx="160137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Administrateur</a:t>
            </a:r>
            <a:endParaRPr lang="es-419" dirty="0">
              <a:solidFill>
                <a:schemeClr val="bg1"/>
              </a:solidFill>
            </a:endParaRPr>
          </a:p>
        </p:txBody>
      </p:sp>
      <p:sp useBgFill="1"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592754" y="5569304"/>
            <a:ext cx="1671457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Interface administrateur</a:t>
            </a:r>
            <a:endParaRPr lang="es-419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16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862EA83-1AF8-4662-88B6-7B6FC1A49CA4}"/>
              </a:ext>
            </a:extLst>
          </p:cNvPr>
          <p:cNvSpPr txBox="1"/>
          <p:nvPr/>
        </p:nvSpPr>
        <p:spPr>
          <a:xfrm>
            <a:off x="3207434" y="2152357"/>
            <a:ext cx="5808879" cy="2031325"/>
          </a:xfrm>
          <a:prstGeom prst="rect">
            <a:avLst/>
          </a:prstGeom>
          <a:solidFill>
            <a:schemeClr val="bg1"/>
          </a:solidFill>
          <a:ln w="28575">
            <a:solidFill>
              <a:srgbClr val="4E424A"/>
            </a:solidFill>
          </a:ln>
          <a:effectLst>
            <a:outerShdw blurRad="381000" dist="50800" dir="5400000" sx="10000" sy="1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Membre de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sattellite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Son travail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Trouver les meilleurs couverts végétaux pour le client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Donner un réponse au client</a:t>
            </a:r>
          </a:p>
          <a:p>
            <a:endParaRPr lang="fr-FR" dirty="0"/>
          </a:p>
          <a:p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628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17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07D7D9-4E48-4D32-8C4C-27C56C47A0F3}"/>
              </a:ext>
            </a:extLst>
          </p:cNvPr>
          <p:cNvSpPr txBox="1"/>
          <p:nvPr/>
        </p:nvSpPr>
        <p:spPr>
          <a:xfrm>
            <a:off x="473353" y="1810136"/>
            <a:ext cx="3686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Trouver les meilleurs couverts végétaux pour le client 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5B617DB-E3B6-4F8A-A4AE-942A80DF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3" y="3463685"/>
            <a:ext cx="4676775" cy="2124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855454-6B09-4B8E-B137-83141BC74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2" y="2161885"/>
            <a:ext cx="46005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85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18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92958A-FC31-488A-B107-A02296BCFD91}"/>
              </a:ext>
            </a:extLst>
          </p:cNvPr>
          <p:cNvSpPr txBox="1"/>
          <p:nvPr/>
        </p:nvSpPr>
        <p:spPr>
          <a:xfrm>
            <a:off x="570470" y="1767174"/>
            <a:ext cx="3278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Donner un réponse au client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C75D03-3371-41AB-94DA-F2AE8D62B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17" y="970457"/>
            <a:ext cx="4915284" cy="55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76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19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734" y="2600819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496" y="4706686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3599662">
            <a:off x="4939535" y="3364366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EFE08BA-747E-44DB-A027-5D3F9EC29983}"/>
              </a:ext>
            </a:extLst>
          </p:cNvPr>
          <p:cNvSpPr/>
          <p:nvPr/>
        </p:nvSpPr>
        <p:spPr>
          <a:xfrm rot="11507023">
            <a:off x="1587255" y="5023743"/>
            <a:ext cx="3545653" cy="428575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endPos="0" dist="38100" dir="5400000" sy="-100000" algn="bl" rotWithShape="0"/>
            <a:softEdge rad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BB07C5F-097A-48C9-823C-53B512D40093}"/>
              </a:ext>
            </a:extLst>
          </p:cNvPr>
          <p:cNvCxnSpPr>
            <a:cxnSpLocks/>
          </p:cNvCxnSpPr>
          <p:nvPr/>
        </p:nvCxnSpPr>
        <p:spPr>
          <a:xfrm flipH="1">
            <a:off x="7710792" y="4119478"/>
            <a:ext cx="2109374" cy="1174417"/>
          </a:xfrm>
          <a:prstGeom prst="straightConnector1">
            <a:avLst/>
          </a:prstGeom>
          <a:ln w="952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F7EEADC-7AE9-4914-BEEE-8760A9CA35B5}"/>
              </a:ext>
            </a:extLst>
          </p:cNvPr>
          <p:cNvCxnSpPr>
            <a:cxnSpLocks/>
          </p:cNvCxnSpPr>
          <p:nvPr/>
        </p:nvCxnSpPr>
        <p:spPr>
          <a:xfrm>
            <a:off x="9405469" y="1447406"/>
            <a:ext cx="829394" cy="96859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565631" y="4227483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B2A06B-5057-4F60-9275-714CB7A03374}"/>
              </a:ext>
            </a:extLst>
          </p:cNvPr>
          <p:cNvSpPr txBox="1"/>
          <p:nvPr/>
        </p:nvSpPr>
        <p:spPr>
          <a:xfrm>
            <a:off x="10438228" y="4119478"/>
            <a:ext cx="16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Administrateur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592754" y="5569304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06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675D1-5A98-469F-AD15-FF6953623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994" y="0"/>
            <a:ext cx="6790006" cy="1153552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du projet</a:t>
            </a:r>
            <a:b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F4A046-F382-4B47-8CA6-72924A78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8C932F-8EDA-45CD-A2F8-E3CA07BF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</a:t>
            </a:fld>
            <a:endParaRPr lang="es-419" dirty="0"/>
          </a:p>
        </p:txBody>
      </p:sp>
      <p:pic>
        <p:nvPicPr>
          <p:cNvPr id="6" name="FARMING BY SATELLITE 2674 - video - projet co-eLAB OND17 (1)">
            <a:hlinkClick r:id="" action="ppaction://media"/>
            <a:extLst>
              <a:ext uri="{FF2B5EF4-FFF2-40B4-BE49-F238E27FC236}">
                <a16:creationId xmlns:a16="http://schemas.microsoft.com/office/drawing/2014/main" id="{E0E8FB13-EBBF-4233-BC7A-616892F33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3066" y="1196120"/>
            <a:ext cx="9016218" cy="50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182638-AFB4-4FA7-A988-280861C6D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1881" y="0"/>
            <a:ext cx="2290119" cy="80383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Bilan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F89493-967D-4300-A511-EE920EF1D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946" y="1073429"/>
            <a:ext cx="9144000" cy="1655762"/>
          </a:xfrm>
        </p:spPr>
        <p:txBody>
          <a:bodyPr/>
          <a:lstStyle/>
          <a:p>
            <a:r>
              <a:rPr lang="fr-FR" dirty="0"/>
              <a:t>Ce qui marche</a:t>
            </a:r>
          </a:p>
          <a:p>
            <a:r>
              <a:rPr lang="fr-FR" dirty="0"/>
              <a:t>Ce qu’il reste à  faire</a:t>
            </a:r>
            <a:endParaRPr lang="es-419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1F134A-A4F8-4D2D-ADD2-4FFF4A50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F906CE-DC3F-473C-B8C6-8C0C045E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20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490235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D0D3E-E0FC-4F28-B76F-DC57C1790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49" y="1680518"/>
            <a:ext cx="9695935" cy="2718487"/>
          </a:xfrm>
          <a:ln w="571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vous de jouer!</a:t>
            </a:r>
            <a:b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419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9152A0-0ED5-4600-9597-FDEFD296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21ACCA-00CE-4BBB-A324-1DEF4358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21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045196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F2ECA1-F964-496D-A55A-97C172F15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5816" y="0"/>
            <a:ext cx="4786184" cy="77035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des clients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A4838B-3331-40D1-934E-258FF3D6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24E796-0193-40C5-8A8A-C45510D3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22</a:t>
            </a:fld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578D3A-4B92-4A7B-A49D-8B93BF1D2BDD}"/>
              </a:ext>
            </a:extLst>
          </p:cNvPr>
          <p:cNvSpPr txBox="1"/>
          <p:nvPr/>
        </p:nvSpPr>
        <p:spPr>
          <a:xfrm>
            <a:off x="576775" y="1055077"/>
            <a:ext cx="4515730" cy="457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419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0C8245E-B966-476E-91D2-1D5CD9FB75AE}"/>
              </a:ext>
            </a:extLst>
          </p:cNvPr>
          <p:cNvSpPr txBox="1"/>
          <p:nvPr/>
        </p:nvSpPr>
        <p:spPr>
          <a:xfrm>
            <a:off x="7301132" y="1055077"/>
            <a:ext cx="4515730" cy="45720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9A683E-80C9-4DB5-9377-E7DAEA18D979}"/>
              </a:ext>
            </a:extLst>
          </p:cNvPr>
          <p:cNvSpPr txBox="1"/>
          <p:nvPr/>
        </p:nvSpPr>
        <p:spPr>
          <a:xfrm>
            <a:off x="630195" y="1055077"/>
            <a:ext cx="42606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Nacim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IHADDADENE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Agriculteur débutant</a:t>
            </a:r>
            <a:r>
              <a:rPr lang="fr-FR" dirty="0"/>
              <a:t> </a:t>
            </a:r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B5E05F-8579-4ADA-95FF-1EDB68F92D34}"/>
              </a:ext>
            </a:extLst>
          </p:cNvPr>
          <p:cNvSpPr txBox="1"/>
          <p:nvPr/>
        </p:nvSpPr>
        <p:spPr>
          <a:xfrm>
            <a:off x="7405816" y="1055077"/>
            <a:ext cx="44110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Bertrand VANDOORNE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Agriculteur expérimenté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27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64E98-9F30-4153-A0B1-DD079B6C9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5883" y="0"/>
            <a:ext cx="5566117" cy="1034012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 la responsable d’étude</a:t>
            </a:r>
            <a:endParaRPr lang="es-419" sz="3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C204BB-248F-440C-BFE9-E55F8A13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AB3FE-CF8E-48CB-9077-9B1BF54D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23</a:t>
            </a:fld>
            <a:endParaRPr lang="es-419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ADD6B10C-3136-49FA-8623-B190F5857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5483053"/>
            <a:ext cx="6400800" cy="119238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Résoudre leur demande </a:t>
            </a:r>
            <a:r>
              <a:rPr lang="fr-FR" dirty="0">
                <a:hlinkClick r:id="rId2"/>
              </a:rPr>
              <a:t>interface administrateur</a:t>
            </a:r>
            <a:endParaRPr lang="es-419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291CA1-A3FD-447C-91F3-EA920F456833}"/>
              </a:ext>
            </a:extLst>
          </p:cNvPr>
          <p:cNvSpPr/>
          <p:nvPr/>
        </p:nvSpPr>
        <p:spPr>
          <a:xfrm>
            <a:off x="385402" y="679622"/>
            <a:ext cx="5331655" cy="434691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F95DB5-E577-435E-ABCE-3CAED0C92702}"/>
              </a:ext>
            </a:extLst>
          </p:cNvPr>
          <p:cNvSpPr txBox="1"/>
          <p:nvPr/>
        </p:nvSpPr>
        <p:spPr>
          <a:xfrm>
            <a:off x="307144" y="778476"/>
            <a:ext cx="53316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Marie Marion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Rolloy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Directrice de l’entreprise :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</a:p>
        </p:txBody>
      </p:sp>
    </p:spTree>
    <p:extLst>
      <p:ext uri="{BB962C8B-B14F-4D97-AF65-F5344CB8AC3E}">
        <p14:creationId xmlns:p14="http://schemas.microsoft.com/office/powerpoint/2010/main" val="1560686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3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99" y="2086819"/>
            <a:ext cx="1424896" cy="19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6096000" y="4227483"/>
            <a:ext cx="142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3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B2EBBD-6516-4BAE-92E4-C0BB48C6B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3503" y="0"/>
            <a:ext cx="3134497" cy="691978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395BF93-CF5F-46BD-9940-A8C0861E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5A20D1-896C-41C4-9421-55EEFF66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4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011964-308B-4820-A17E-55AC9E52A4C6}"/>
              </a:ext>
            </a:extLst>
          </p:cNvPr>
          <p:cNvSpPr txBox="1"/>
          <p:nvPr/>
        </p:nvSpPr>
        <p:spPr>
          <a:xfrm>
            <a:off x="883920" y="1358260"/>
            <a:ext cx="5943600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optimiser ses couverts végétaux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Augmenter ses rendement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être simple et rapide</a:t>
            </a:r>
          </a:p>
          <a:p>
            <a:endParaRPr lang="es-419" dirty="0"/>
          </a:p>
        </p:txBody>
      </p:sp>
      <p:pic>
        <p:nvPicPr>
          <p:cNvPr id="7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406FFC59-5F2B-4145-9119-98E34D45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617" y="147900"/>
            <a:ext cx="1146770" cy="158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5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5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1" y="2641026"/>
            <a:ext cx="1138549" cy="15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411" y="1572537"/>
            <a:ext cx="2206595" cy="1672802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4534874" y="2718452"/>
            <a:ext cx="1701648" cy="48542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3488724" y="4248730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6874413" y="1203205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7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6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1624661" y="3100549"/>
            <a:ext cx="6745616" cy="1200329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personnels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</a:t>
            </a: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professionnels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Localisation</a:t>
            </a: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F28B31-5D91-4169-B498-E59200C1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66" y="790832"/>
            <a:ext cx="2874432" cy="21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2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7</a:t>
            </a:fld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F28B31-5D91-4169-B498-E59200C1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68" y="2747449"/>
            <a:ext cx="3101618" cy="2351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0AA5B3-5322-4A17-A385-DDACE6A50532}"/>
              </a:ext>
            </a:extLst>
          </p:cNvPr>
          <p:cNvSpPr/>
          <p:nvPr/>
        </p:nvSpPr>
        <p:spPr>
          <a:xfrm>
            <a:off x="152400" y="1331127"/>
            <a:ext cx="3973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personnels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E31BF6-FE39-4EE5-8576-141BEE0A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5" y="2770755"/>
            <a:ext cx="3488410" cy="233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1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8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548071" y="2040496"/>
            <a:ext cx="225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localisation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10CC625-9060-4E4C-9A51-3838A84C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89" y="2040496"/>
            <a:ext cx="4718359" cy="34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9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873723" y="1775571"/>
            <a:ext cx="22352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</a:t>
            </a:r>
            <a:r>
              <a:rPr lang="es-419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informations</a:t>
            </a:r>
            <a:r>
              <a:rPr lang="es-419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 </a:t>
            </a:r>
            <a:r>
              <a:rPr lang="es-419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parcelles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835DF0-1800-4890-A706-A7E64BFF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48" y="669367"/>
            <a:ext cx="5713416" cy="600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39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334</Words>
  <Application>Microsoft Office PowerPoint</Application>
  <PresentationFormat>Grand écran</PresentationFormat>
  <Paragraphs>132</Paragraphs>
  <Slides>23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Thème Office</vt:lpstr>
      <vt:lpstr>Farming By Satellite</vt:lpstr>
      <vt:lpstr>Présentation du projet  Farming By Satellite</vt:lpstr>
      <vt:lpstr>L’idée</vt:lpstr>
      <vt:lpstr>Le client</vt:lpstr>
      <vt:lpstr>L’idée</vt:lpstr>
      <vt:lpstr>L’interface client</vt:lpstr>
      <vt:lpstr>L’interface client</vt:lpstr>
      <vt:lpstr>L’interface client</vt:lpstr>
      <vt:lpstr>L’interface client</vt:lpstr>
      <vt:lpstr>L’idée</vt:lpstr>
      <vt:lpstr>Les indices</vt:lpstr>
      <vt:lpstr>L’idée</vt:lpstr>
      <vt:lpstr>L’interface administrateur</vt:lpstr>
      <vt:lpstr>L’interface administrateur</vt:lpstr>
      <vt:lpstr>L’idée</vt:lpstr>
      <vt:lpstr>L’administrateur</vt:lpstr>
      <vt:lpstr>L’administrateur</vt:lpstr>
      <vt:lpstr>L’administrateur</vt:lpstr>
      <vt:lpstr>L’idée</vt:lpstr>
      <vt:lpstr>Bilan</vt:lpstr>
      <vt:lpstr>A vous de jouer! </vt:lpstr>
      <vt:lpstr>Présentation des clients</vt:lpstr>
      <vt:lpstr>Présentation de la responsable d’étude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Farming By Satellite</dc:title>
  <dc:creator>Louis ANTHONIOZ</dc:creator>
  <cp:lastModifiedBy>Louis ANTHONIOZ</cp:lastModifiedBy>
  <cp:revision>46</cp:revision>
  <dcterms:created xsi:type="dcterms:W3CDTF">2018-04-15T11:57:54Z</dcterms:created>
  <dcterms:modified xsi:type="dcterms:W3CDTF">2018-04-17T11:34:29Z</dcterms:modified>
</cp:coreProperties>
</file>